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5" r:id="rId2"/>
    <p:sldId id="261" r:id="rId3"/>
    <p:sldId id="264" r:id="rId4"/>
    <p:sldId id="260" r:id="rId5"/>
    <p:sldId id="259" r:id="rId6"/>
    <p:sldId id="263" r:id="rId7"/>
    <p:sldId id="268" r:id="rId8"/>
    <p:sldId id="256" r:id="rId9"/>
    <p:sldId id="258" r:id="rId10"/>
    <p:sldId id="257" r:id="rId11"/>
    <p:sldId id="267" r:id="rId12"/>
    <p:sldId id="266" r:id="rId13"/>
    <p:sldId id="262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52" d="100"/>
          <a:sy n="52" d="100"/>
        </p:scale>
        <p:origin x="878" y="-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EB2FBE-B98F-40DC-8E87-0BB21F6B4AF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934298-2AD8-40C4-8FBA-A18AECA1FB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360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Memorial Bridge, Eastbound</a:t>
            </a:r>
            <a:r>
              <a:rPr lang="en-US" baseline="0" dirty="0" smtClean="0"/>
              <a:t> (Inbound)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5900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Roosevelt</a:t>
            </a:r>
            <a:r>
              <a:rPr lang="en-US" baseline="0" dirty="0" smtClean="0"/>
              <a:t> Bridge, I-66, Eastbound (Inbound)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298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Roosevelt Bridge, I-66, Westbound (Outbound)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7836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Chain Bridge, VA approach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090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Chain</a:t>
            </a:r>
            <a:r>
              <a:rPr lang="en-US" baseline="0" dirty="0" smtClean="0"/>
              <a:t> Bridge, VA outbound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9698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still missing?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110-10238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VA-120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NORTHBOUND</a:t>
            </a:r>
            <a:r>
              <a:rPr lang="en-US" dirty="0" smtClean="0"/>
              <a:t> </a:t>
            </a:r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VA--DC STATE BORDER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889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Memorial Bridge, Westbound (Outbound)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6223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Key Bridge, Northbound</a:t>
            </a:r>
            <a:r>
              <a:rPr lang="en-US" baseline="0" dirty="0" smtClean="0"/>
              <a:t> (Inbound)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08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Key Bridge, Southbound</a:t>
            </a:r>
            <a:r>
              <a:rPr lang="en-US" baseline="0" dirty="0" smtClean="0"/>
              <a:t> </a:t>
            </a:r>
            <a:r>
              <a:rPr lang="en-US" dirty="0" smtClean="0"/>
              <a:t>(Outbound)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8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14</a:t>
            </a:r>
            <a:r>
              <a:rPr lang="en-US" baseline="30000" dirty="0" smtClean="0"/>
              <a:t>th</a:t>
            </a:r>
            <a:r>
              <a:rPr lang="en-US" dirty="0" smtClean="0"/>
              <a:t> Street Bridge, I-395, Northbound (Inbound)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666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14</a:t>
            </a:r>
            <a:r>
              <a:rPr lang="en-US" baseline="30000" dirty="0" smtClean="0"/>
              <a:t>th</a:t>
            </a:r>
            <a:r>
              <a:rPr lang="en-US" dirty="0" smtClean="0"/>
              <a:t> St Bridge, I-395 HOV,  Northbound</a:t>
            </a:r>
            <a:r>
              <a:rPr lang="en-US" baseline="0" dirty="0" smtClean="0"/>
              <a:t> (Inbound)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9442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Missing 14</a:t>
            </a:r>
            <a:r>
              <a:rPr lang="en-US" baseline="30000" dirty="0" smtClean="0"/>
              <a:t>th</a:t>
            </a:r>
            <a:r>
              <a:rPr lang="en-US" dirty="0" smtClean="0"/>
              <a:t>_HOV Inbound</a:t>
            </a:r>
            <a:r>
              <a:rPr lang="en-US" baseline="0" dirty="0" smtClean="0"/>
              <a:t> 110P04302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6735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14</a:t>
            </a:r>
            <a:r>
              <a:rPr lang="en-US" baseline="30000" dirty="0" smtClean="0"/>
              <a:t>th</a:t>
            </a:r>
            <a:r>
              <a:rPr lang="en-US" dirty="0" smtClean="0"/>
              <a:t> Street Bridge, I-395, Southbound</a:t>
            </a:r>
            <a:r>
              <a:rPr lang="en-US" baseline="0" dirty="0" smtClean="0"/>
              <a:t> (Outbound)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1155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14</a:t>
            </a:r>
            <a:r>
              <a:rPr lang="en-US" baseline="30000" dirty="0" smtClean="0"/>
              <a:t>th</a:t>
            </a:r>
            <a:r>
              <a:rPr lang="en-US" dirty="0" smtClean="0"/>
              <a:t> Street Bridge,</a:t>
            </a:r>
            <a:r>
              <a:rPr lang="en-US" baseline="0" dirty="0" smtClean="0"/>
              <a:t> I-395 HOV, Southbound (Outbound)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34298-2AD8-40C4-8FBA-A18AECA1FB0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2465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305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594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850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189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39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724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521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8616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27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96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899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F049CE-60F1-5840-8D26-5325739FBAAC}" type="datetimeFigureOut">
              <a:rPr lang="en-US" smtClean="0"/>
              <a:t>11/5/2014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858A6-35D3-CC44-B4C6-04AEF1B44A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109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110+05757</a:t>
            </a:r>
            <a:endParaRPr lang="en-US" dirty="0"/>
          </a:p>
        </p:txBody>
      </p:sp>
      <p:pic>
        <p:nvPicPr>
          <p:cNvPr id="3" name="Picture 2" descr="110+05757 Memorial Bridge inb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221" y="423333"/>
            <a:ext cx="7277525" cy="5882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6758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66889" y="522111"/>
            <a:ext cx="14111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110N04161</a:t>
            </a:r>
          </a:p>
          <a:p>
            <a:r>
              <a:rPr lang="en-US" dirty="0" smtClean="0"/>
              <a:t>110-04161</a:t>
            </a:r>
          </a:p>
        </p:txBody>
      </p:sp>
      <p:pic>
        <p:nvPicPr>
          <p:cNvPr id="3" name="Picture 2" descr="110 (N -) 04161 Roosevelt Bridge inb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0" y="409222"/>
            <a:ext cx="7316182" cy="5915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6241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110P04161</a:t>
            </a:r>
          </a:p>
          <a:p>
            <a:r>
              <a:rPr lang="en-US" dirty="0" smtClean="0"/>
              <a:t>110+04162</a:t>
            </a:r>
            <a:endParaRPr lang="en-US" dirty="0"/>
          </a:p>
        </p:txBody>
      </p:sp>
      <p:pic>
        <p:nvPicPr>
          <p:cNvPr id="3" name="Picture 2" descr="110P04161 AND 110+04162 Roosevelt Br outb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751" y="395108"/>
            <a:ext cx="7485562" cy="6067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3491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110+10237</a:t>
            </a:r>
          </a:p>
          <a:p>
            <a:r>
              <a:rPr lang="en-US" dirty="0" smtClean="0"/>
              <a:t>110+10238</a:t>
            </a:r>
            <a:endParaRPr lang="en-US" dirty="0"/>
          </a:p>
        </p:txBody>
      </p:sp>
      <p:pic>
        <p:nvPicPr>
          <p:cNvPr id="3" name="Picture 2" descr="110+10237 AND 110+10238 Chain Bridge inb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9325" y="380997"/>
            <a:ext cx="7303239" cy="592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238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110-10237</a:t>
            </a:r>
            <a:endParaRPr lang="en-US" dirty="0"/>
          </a:p>
        </p:txBody>
      </p:sp>
      <p:pic>
        <p:nvPicPr>
          <p:cNvPr id="3" name="Picture 2" descr="110-10237 Chain Bridge outb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889" y="422872"/>
            <a:ext cx="7535333" cy="607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300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7175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110-05756</a:t>
            </a:r>
            <a:endParaRPr lang="en-US" dirty="0"/>
          </a:p>
        </p:txBody>
      </p:sp>
      <p:pic>
        <p:nvPicPr>
          <p:cNvPr id="3" name="Picture 2" descr="110-05756 Memorial Bridge outb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777" y="393477"/>
            <a:ext cx="7397699" cy="5974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9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110+05755</a:t>
            </a:r>
            <a:endParaRPr lang="en-US" dirty="0"/>
          </a:p>
        </p:txBody>
      </p:sp>
      <p:pic>
        <p:nvPicPr>
          <p:cNvPr id="3" name="Picture 2" descr="110+05755 Key Bridge inb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000" y="451556"/>
            <a:ext cx="7150525" cy="578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2834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110-05754</a:t>
            </a:r>
            <a:endParaRPr lang="en-US" dirty="0"/>
          </a:p>
        </p:txBody>
      </p:sp>
      <p:pic>
        <p:nvPicPr>
          <p:cNvPr id="3" name="Picture 2" descr="110-05754 Key Bridge outb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777" y="493889"/>
            <a:ext cx="7360831" cy="595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7978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110P04131</a:t>
            </a:r>
          </a:p>
          <a:p>
            <a:r>
              <a:rPr lang="en-US" dirty="0" smtClean="0"/>
              <a:t>110+04131</a:t>
            </a:r>
          </a:p>
          <a:p>
            <a:r>
              <a:rPr lang="en-US" dirty="0" smtClean="0"/>
              <a:t>110P04130</a:t>
            </a:r>
          </a:p>
          <a:p>
            <a:r>
              <a:rPr lang="en-US" dirty="0" smtClean="0"/>
              <a:t>110+04130</a:t>
            </a:r>
            <a:endParaRPr lang="en-US" dirty="0"/>
          </a:p>
        </p:txBody>
      </p:sp>
      <p:pic>
        <p:nvPicPr>
          <p:cNvPr id="3" name="Picture 2" descr="110 (P +) 04131 AND 110 (P +) 04130 I395 main nort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889" y="546271"/>
            <a:ext cx="7226099" cy="5828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26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110+04303</a:t>
            </a:r>
            <a:endParaRPr lang="en-US" dirty="0"/>
          </a:p>
        </p:txBody>
      </p:sp>
      <p:pic>
        <p:nvPicPr>
          <p:cNvPr id="3" name="Picture 2" descr="110+04303 110P04302 I395 HOV nort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552" y="465667"/>
            <a:ext cx="7311740" cy="5911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7755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291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66889" y="522111"/>
            <a:ext cx="141111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110N04131</a:t>
            </a:r>
          </a:p>
          <a:p>
            <a:r>
              <a:rPr lang="en-US" dirty="0" smtClean="0"/>
              <a:t>110-04131</a:t>
            </a:r>
          </a:p>
          <a:p>
            <a:r>
              <a:rPr lang="en-US" dirty="0" smtClean="0"/>
              <a:t>110N04130</a:t>
            </a:r>
          </a:p>
          <a:p>
            <a:r>
              <a:rPr lang="en-US" dirty="0" smtClean="0"/>
              <a:t>110-04130</a:t>
            </a:r>
            <a:endParaRPr lang="en-US" dirty="0"/>
          </a:p>
        </p:txBody>
      </p:sp>
      <p:pic>
        <p:nvPicPr>
          <p:cNvPr id="5" name="Picture 4" descr="110 (N -) 04131 AND 110 (N -) 04130 I395 main sout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999" y="381000"/>
            <a:ext cx="7256589" cy="5860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493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4556" y="663222"/>
            <a:ext cx="1594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110N04302</a:t>
            </a:r>
          </a:p>
          <a:p>
            <a:r>
              <a:rPr lang="en-US" dirty="0" smtClean="0"/>
              <a:t>110-04302</a:t>
            </a:r>
            <a:endParaRPr lang="en-US" dirty="0"/>
          </a:p>
        </p:txBody>
      </p:sp>
      <p:pic>
        <p:nvPicPr>
          <p:cNvPr id="3" name="Picture 2" descr="110 (N -) 04302 I395 HOV south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778" y="451555"/>
            <a:ext cx="7189258" cy="582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39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2554</TotalTime>
  <Words>149</Words>
  <Application>Microsoft Office PowerPoint</Application>
  <PresentationFormat>On-screen Show (4:3)</PresentationFormat>
  <Paragraphs>50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Booz Allen Hamilton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David</dc:creator>
  <cp:lastModifiedBy>Mary Eaton</cp:lastModifiedBy>
  <cp:revision>8</cp:revision>
  <dcterms:created xsi:type="dcterms:W3CDTF">2014-10-25T00:16:16Z</dcterms:created>
  <dcterms:modified xsi:type="dcterms:W3CDTF">2014-11-07T18:17:40Z</dcterms:modified>
</cp:coreProperties>
</file>

<file path=docProps/thumbnail.jpeg>
</file>